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77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-3421380"/>
            <a:ext cx="13704570" cy="1027938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007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34850" cy="91014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08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30100" cy="917257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081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2787015" y="-2764155"/>
            <a:ext cx="16514445" cy="1238631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093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4325" y="0"/>
            <a:ext cx="11563350" cy="867283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087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211580" y="0"/>
            <a:ext cx="13403580" cy="1005332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" name="图片 1" descr="0094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65330" cy="91243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图片 2" descr="0099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8350" cy="91490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Arial</vt:lpstr>
      <vt:lpstr>宋体</vt:lpstr>
      <vt:lpstr>Wingdings</vt:lpstr>
      <vt:lpstr>Arial Unicode MS</vt:lpstr>
      <vt:lpstr>Calibri</vt:lpstr>
      <vt:lpstr>微软雅黑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樱花之海</cp:lastModifiedBy>
  <cp:revision>2</cp:revision>
  <dcterms:created xsi:type="dcterms:W3CDTF">2020-12-18T06:30:54Z</dcterms:created>
  <dcterms:modified xsi:type="dcterms:W3CDTF">2020-12-18T06:34:17Z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